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888" y="-2501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E9FF-E4EC-4113-A761-7ED090D11B87}" type="datetimeFigureOut">
              <a:rPr lang="de-CH" smtClean="0"/>
              <a:t>11.02.2018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2EE9-A160-40FB-A888-3FA23E61C8C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3778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E9FF-E4EC-4113-A761-7ED090D11B87}" type="datetimeFigureOut">
              <a:rPr lang="de-CH" smtClean="0"/>
              <a:t>11.02.2018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2EE9-A160-40FB-A888-3FA23E61C8C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0777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E9FF-E4EC-4113-A761-7ED090D11B87}" type="datetimeFigureOut">
              <a:rPr lang="de-CH" smtClean="0"/>
              <a:t>11.02.2018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2EE9-A160-40FB-A888-3FA23E61C8C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9492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E9FF-E4EC-4113-A761-7ED090D11B87}" type="datetimeFigureOut">
              <a:rPr lang="de-CH" smtClean="0"/>
              <a:t>11.02.2018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2EE9-A160-40FB-A888-3FA23E61C8C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230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E9FF-E4EC-4113-A761-7ED090D11B87}" type="datetimeFigureOut">
              <a:rPr lang="de-CH" smtClean="0"/>
              <a:t>11.02.2018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2EE9-A160-40FB-A888-3FA23E61C8C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967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E9FF-E4EC-4113-A761-7ED090D11B87}" type="datetimeFigureOut">
              <a:rPr lang="de-CH" smtClean="0"/>
              <a:t>11.02.2018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2EE9-A160-40FB-A888-3FA23E61C8C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988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E9FF-E4EC-4113-A761-7ED090D11B87}" type="datetimeFigureOut">
              <a:rPr lang="de-CH" smtClean="0"/>
              <a:t>11.02.2018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2EE9-A160-40FB-A888-3FA23E61C8C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282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E9FF-E4EC-4113-A761-7ED090D11B87}" type="datetimeFigureOut">
              <a:rPr lang="de-CH" smtClean="0"/>
              <a:t>11.02.2018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2EE9-A160-40FB-A888-3FA23E61C8C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842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E9FF-E4EC-4113-A761-7ED090D11B87}" type="datetimeFigureOut">
              <a:rPr lang="de-CH" smtClean="0"/>
              <a:t>11.02.2018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2EE9-A160-40FB-A888-3FA23E61C8C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599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E9FF-E4EC-4113-A761-7ED090D11B87}" type="datetimeFigureOut">
              <a:rPr lang="de-CH" smtClean="0"/>
              <a:t>11.02.2018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2EE9-A160-40FB-A888-3FA23E61C8C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076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E9FF-E4EC-4113-A761-7ED090D11B87}" type="datetimeFigureOut">
              <a:rPr lang="de-CH" smtClean="0"/>
              <a:t>11.02.2018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2EE9-A160-40FB-A888-3FA23E61C8C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1416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AE9FF-E4EC-4113-A761-7ED090D11B87}" type="datetimeFigureOut">
              <a:rPr lang="de-CH" smtClean="0"/>
              <a:t>11.02.2018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C2EE9-A160-40FB-A888-3FA23E61C8C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0747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0f01400e4668a40f7a45660b5866d327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73" t="2463" r="49454" b="61743"/>
          <a:stretch>
            <a:fillRect/>
          </a:stretch>
        </p:blipFill>
        <p:spPr bwMode="auto">
          <a:xfrm>
            <a:off x="358140" y="1689162"/>
            <a:ext cx="758507" cy="947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9080" y="225477"/>
            <a:ext cx="6598920" cy="890515"/>
          </a:xfrm>
        </p:spPr>
        <p:txBody>
          <a:bodyPr anchor="t">
            <a:noAutofit/>
          </a:bodyPr>
          <a:lstStyle/>
          <a:p>
            <a:pPr algn="l"/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Nationales Hundehalter-Brevet</a:t>
            </a:r>
            <a:b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Zertifikat für Abschluss</a:t>
            </a:r>
            <a:b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der NHB Theorieprüfung</a:t>
            </a:r>
            <a:endParaRPr lang="de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36320" y="2080260"/>
            <a:ext cx="2392679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b="1" dirty="0" smtClean="0">
                <a:solidFill>
                  <a:schemeClr val="tx1"/>
                </a:solidFill>
              </a:rPr>
              <a:t>Hundehalter</a:t>
            </a:r>
            <a:endParaRPr lang="de-CH" sz="1100" b="1" dirty="0">
              <a:solidFill>
                <a:schemeClr val="tx1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58140" y="2461260"/>
            <a:ext cx="13563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Vorname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358140" y="2872740"/>
            <a:ext cx="13563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Nachname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358140" y="3253740"/>
            <a:ext cx="13563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Wohnort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358140" y="3634740"/>
            <a:ext cx="13563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>
                <a:solidFill>
                  <a:schemeClr val="tx1"/>
                </a:solidFill>
              </a:rPr>
              <a:t>Geburtsdatum</a:t>
            </a:r>
          </a:p>
        </p:txBody>
      </p:sp>
      <p:sp>
        <p:nvSpPr>
          <p:cNvPr id="22" name="Rechteck 21"/>
          <p:cNvSpPr/>
          <p:nvPr/>
        </p:nvSpPr>
        <p:spPr>
          <a:xfrm>
            <a:off x="358140" y="7737254"/>
            <a:ext cx="5844540" cy="8322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>
                <a:solidFill>
                  <a:schemeClr val="tx1"/>
                </a:solidFill>
              </a:rPr>
              <a:t>Die </a:t>
            </a:r>
            <a:r>
              <a:rPr lang="de-CH" sz="1100" dirty="0" smtClean="0">
                <a:solidFill>
                  <a:schemeClr val="tx1"/>
                </a:solidFill>
              </a:rPr>
              <a:t>oben genannte Ausbildungsorganisation und -person bestätigt als </a:t>
            </a:r>
            <a:r>
              <a:rPr lang="de-CH" sz="1100" dirty="0" smtClean="0">
                <a:solidFill>
                  <a:schemeClr val="tx1"/>
                </a:solidFill>
              </a:rPr>
              <a:t>lizenzierte </a:t>
            </a:r>
            <a:r>
              <a:rPr lang="de-CH" sz="1100" dirty="0" smtClean="0">
                <a:solidFill>
                  <a:schemeClr val="tx1"/>
                </a:solidFill>
              </a:rPr>
              <a:t>NHB </a:t>
            </a:r>
            <a:r>
              <a:rPr lang="de-CH" sz="1100" dirty="0" smtClean="0">
                <a:solidFill>
                  <a:schemeClr val="tx1"/>
                </a:solidFill>
              </a:rPr>
              <a:t>Fachperson</a:t>
            </a:r>
            <a:r>
              <a:rPr lang="de-CH" sz="1100" dirty="0" smtClean="0">
                <a:solidFill>
                  <a:schemeClr val="tx1"/>
                </a:solidFill>
              </a:rPr>
              <a:t/>
            </a:r>
            <a:br>
              <a:rPr lang="de-CH" sz="1100" dirty="0" smtClean="0">
                <a:solidFill>
                  <a:schemeClr val="tx1"/>
                </a:solidFill>
              </a:rPr>
            </a:br>
            <a:r>
              <a:rPr lang="de-CH" sz="1100" dirty="0" smtClean="0">
                <a:solidFill>
                  <a:schemeClr val="tx1"/>
                </a:solidFill>
              </a:rPr>
              <a:t>der SC-Akademie des Schweizerischen Schäferhund-Clubs, die Mitglied im</a:t>
            </a:r>
            <a:r>
              <a:rPr lang="de-CH" sz="1100" dirty="0">
                <a:solidFill>
                  <a:schemeClr val="tx1"/>
                </a:solidFill>
              </a:rPr>
              <a:t> Verband Kynologie Ausbildungen Schweiz (VKAS</a:t>
            </a:r>
            <a:r>
              <a:rPr lang="de-CH" sz="1100" dirty="0" smtClean="0">
                <a:solidFill>
                  <a:schemeClr val="tx1"/>
                </a:solidFill>
              </a:rPr>
              <a:t>) ist, </a:t>
            </a:r>
            <a:r>
              <a:rPr lang="de-CH" sz="1100" dirty="0">
                <a:solidFill>
                  <a:schemeClr val="tx1"/>
                </a:solidFill>
              </a:rPr>
              <a:t>dass </a:t>
            </a:r>
            <a:r>
              <a:rPr lang="de-CH" sz="1100" dirty="0" smtClean="0">
                <a:solidFill>
                  <a:schemeClr val="tx1"/>
                </a:solidFill>
              </a:rPr>
              <a:t>die in den </a:t>
            </a:r>
            <a:r>
              <a:rPr lang="de-CH" sz="1100" dirty="0">
                <a:solidFill>
                  <a:schemeClr val="tx1"/>
                </a:solidFill>
              </a:rPr>
              <a:t>Bestimmungen für das Nationale </a:t>
            </a:r>
            <a:r>
              <a:rPr lang="de-CH" sz="1100" dirty="0" smtClean="0">
                <a:solidFill>
                  <a:schemeClr val="tx1"/>
                </a:solidFill>
              </a:rPr>
              <a:t>Hundehalter-Brevet (NHB) im </a:t>
            </a:r>
            <a:r>
              <a:rPr lang="de-CH" sz="1100" dirty="0">
                <a:solidFill>
                  <a:schemeClr val="tx1"/>
                </a:solidFill>
              </a:rPr>
              <a:t>Umgang mit Tieren geforderten Ausbildungsinhalte und </a:t>
            </a:r>
            <a:r>
              <a:rPr lang="de-CH" sz="1100" dirty="0" smtClean="0">
                <a:solidFill>
                  <a:schemeClr val="tx1"/>
                </a:solidFill>
              </a:rPr>
              <a:t>-ziele </a:t>
            </a:r>
            <a:r>
              <a:rPr lang="de-CH" sz="1100" dirty="0">
                <a:solidFill>
                  <a:schemeClr val="tx1"/>
                </a:solidFill>
              </a:rPr>
              <a:t>in vorgeschriebener Form </a:t>
            </a:r>
            <a:r>
              <a:rPr lang="de-CH" sz="1100" dirty="0" smtClean="0">
                <a:solidFill>
                  <a:schemeClr val="tx1"/>
                </a:solidFill>
              </a:rPr>
              <a:t>vollumfänglich an das </a:t>
            </a:r>
            <a:r>
              <a:rPr lang="de-CH" sz="1100" dirty="0">
                <a:solidFill>
                  <a:schemeClr val="tx1"/>
                </a:solidFill>
              </a:rPr>
              <a:t>oben genannte Hundeführer-Hund-Team </a:t>
            </a:r>
            <a:r>
              <a:rPr lang="de-CH" sz="1100" dirty="0" smtClean="0">
                <a:solidFill>
                  <a:schemeClr val="tx1"/>
                </a:solidFill>
              </a:rPr>
              <a:t>vermittelt wurden.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1714500" y="2461260"/>
            <a:ext cx="1714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…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1714500" y="2872740"/>
            <a:ext cx="1714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…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1714500" y="3253740"/>
            <a:ext cx="1714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…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1714500" y="3634740"/>
            <a:ext cx="1714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…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358140" y="4021455"/>
            <a:ext cx="13563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Heimatort / Kanton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1714500" y="4021455"/>
            <a:ext cx="1714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…</a:t>
            </a:r>
            <a:endParaRPr lang="de-CH" sz="1100" dirty="0">
              <a:solidFill>
                <a:schemeClr val="tx1"/>
              </a:solidFill>
            </a:endParaRPr>
          </a:p>
        </p:txBody>
      </p:sp>
      <p:pic>
        <p:nvPicPr>
          <p:cNvPr id="43" name="Grafik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70551"/>
            <a:ext cx="952236" cy="1045441"/>
          </a:xfrm>
          <a:prstGeom prst="rect">
            <a:avLst/>
          </a:prstGeom>
        </p:spPr>
      </p:pic>
      <p:sp>
        <p:nvSpPr>
          <p:cNvPr id="46" name="Rechteck 45"/>
          <p:cNvSpPr/>
          <p:nvPr/>
        </p:nvSpPr>
        <p:spPr>
          <a:xfrm>
            <a:off x="358140" y="9267114"/>
            <a:ext cx="30708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1100" dirty="0" smtClean="0">
                <a:solidFill>
                  <a:schemeClr val="tx1"/>
                </a:solidFill>
              </a:rPr>
              <a:t>Ort, Datum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47" name="Rechteck 46"/>
          <p:cNvSpPr/>
          <p:nvPr/>
        </p:nvSpPr>
        <p:spPr>
          <a:xfrm>
            <a:off x="3429000" y="9267114"/>
            <a:ext cx="30708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1100" dirty="0" smtClean="0">
                <a:solidFill>
                  <a:schemeClr val="tx1"/>
                </a:solidFill>
              </a:rPr>
              <a:t>Unterschrift</a:t>
            </a:r>
            <a:endParaRPr lang="de-CH" sz="1100" dirty="0">
              <a:solidFill>
                <a:schemeClr val="tx1"/>
              </a:solidFill>
            </a:endParaRPr>
          </a:p>
        </p:txBody>
      </p:sp>
      <p:cxnSp>
        <p:nvCxnSpPr>
          <p:cNvPr id="49" name="Gerader Verbinder 48"/>
          <p:cNvCxnSpPr/>
          <p:nvPr/>
        </p:nvCxnSpPr>
        <p:spPr>
          <a:xfrm>
            <a:off x="358140" y="9267114"/>
            <a:ext cx="28879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/>
          <p:cNvCxnSpPr/>
          <p:nvPr/>
        </p:nvCxnSpPr>
        <p:spPr>
          <a:xfrm>
            <a:off x="3455670" y="9267114"/>
            <a:ext cx="28879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/>
          <p:cNvCxnSpPr/>
          <p:nvPr/>
        </p:nvCxnSpPr>
        <p:spPr>
          <a:xfrm>
            <a:off x="80010" y="156897"/>
            <a:ext cx="523494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r Verbinder 64"/>
          <p:cNvCxnSpPr/>
          <p:nvPr/>
        </p:nvCxnSpPr>
        <p:spPr>
          <a:xfrm>
            <a:off x="179070" y="70551"/>
            <a:ext cx="0" cy="1548102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Grafik 65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86" y="4970772"/>
            <a:ext cx="628734" cy="628734"/>
          </a:xfrm>
          <a:prstGeom prst="rect">
            <a:avLst/>
          </a:prstGeom>
        </p:spPr>
      </p:pic>
      <p:pic>
        <p:nvPicPr>
          <p:cNvPr id="67" name="Grafik 66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279" y="4996541"/>
            <a:ext cx="530640" cy="530640"/>
          </a:xfrm>
          <a:prstGeom prst="rect">
            <a:avLst/>
          </a:prstGeom>
        </p:spPr>
      </p:pic>
      <p:sp>
        <p:nvSpPr>
          <p:cNvPr id="78" name="Rechteck 77"/>
          <p:cNvSpPr/>
          <p:nvPr/>
        </p:nvSpPr>
        <p:spPr>
          <a:xfrm>
            <a:off x="1035164" y="5088213"/>
            <a:ext cx="239383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b="1" dirty="0">
                <a:solidFill>
                  <a:schemeClr val="tx1"/>
                </a:solidFill>
              </a:rPr>
              <a:t>Ausbildungsorganisation</a:t>
            </a:r>
          </a:p>
        </p:txBody>
      </p:sp>
      <p:sp>
        <p:nvSpPr>
          <p:cNvPr id="79" name="Rechteck 78"/>
          <p:cNvSpPr/>
          <p:nvPr/>
        </p:nvSpPr>
        <p:spPr>
          <a:xfrm>
            <a:off x="4217920" y="5088213"/>
            <a:ext cx="246101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b="1" dirty="0" smtClean="0">
                <a:solidFill>
                  <a:schemeClr val="tx1"/>
                </a:solidFill>
              </a:rPr>
              <a:t>Prüfungstermin</a:t>
            </a:r>
            <a:endParaRPr lang="de-CH" sz="1100" b="1" dirty="0">
              <a:solidFill>
                <a:schemeClr val="tx1"/>
              </a:solidFill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358140" y="5469213"/>
            <a:ext cx="13563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Name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81" name="Rechteck 80"/>
          <p:cNvSpPr/>
          <p:nvPr/>
        </p:nvSpPr>
        <p:spPr>
          <a:xfrm>
            <a:off x="3608070" y="5469213"/>
            <a:ext cx="30708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smtClean="0">
                <a:solidFill>
                  <a:schemeClr val="tx1"/>
                </a:solidFill>
              </a:rPr>
              <a:t>xx.xx.2018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82" name="Rechteck 81"/>
          <p:cNvSpPr/>
          <p:nvPr/>
        </p:nvSpPr>
        <p:spPr>
          <a:xfrm>
            <a:off x="1714500" y="5469213"/>
            <a:ext cx="1714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…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83" name="Rechteck 82"/>
          <p:cNvSpPr/>
          <p:nvPr/>
        </p:nvSpPr>
        <p:spPr>
          <a:xfrm>
            <a:off x="358140" y="5850213"/>
            <a:ext cx="13563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Adresse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1714500" y="5850213"/>
            <a:ext cx="1714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…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85" name="Rechteck 84"/>
          <p:cNvSpPr/>
          <p:nvPr/>
        </p:nvSpPr>
        <p:spPr>
          <a:xfrm>
            <a:off x="358140" y="6262404"/>
            <a:ext cx="135636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Ausbildungsperson </a:t>
            </a:r>
            <a:r>
              <a:rPr lang="de-CH" sz="1100" dirty="0">
                <a:solidFill>
                  <a:schemeClr val="tx1"/>
                </a:solidFill>
              </a:rPr>
              <a:t>(NHB </a:t>
            </a:r>
            <a:r>
              <a:rPr lang="de-CH" sz="1100" dirty="0" smtClean="0">
                <a:solidFill>
                  <a:schemeClr val="tx1"/>
                </a:solidFill>
              </a:rPr>
              <a:t>Fachperson)</a:t>
            </a:r>
            <a:endParaRPr lang="de-CH" sz="1100" dirty="0">
              <a:solidFill>
                <a:schemeClr val="tx1"/>
              </a:solidFill>
            </a:endParaRPr>
          </a:p>
        </p:txBody>
      </p:sp>
      <p:sp>
        <p:nvSpPr>
          <p:cNvPr id="86" name="Rechteck 85"/>
          <p:cNvSpPr/>
          <p:nvPr/>
        </p:nvSpPr>
        <p:spPr>
          <a:xfrm>
            <a:off x="1714500" y="6262404"/>
            <a:ext cx="17145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100" dirty="0" smtClean="0">
                <a:solidFill>
                  <a:schemeClr val="tx1"/>
                </a:solidFill>
              </a:rPr>
              <a:t>…</a:t>
            </a:r>
            <a:endParaRPr lang="de-CH" sz="1100" dirty="0">
              <a:solidFill>
                <a:schemeClr val="tx1"/>
              </a:solidFill>
            </a:endParaRPr>
          </a:p>
        </p:txBody>
      </p:sp>
      <p:cxnSp>
        <p:nvCxnSpPr>
          <p:cNvPr id="89" name="Gerader Verbinder 88"/>
          <p:cNvCxnSpPr/>
          <p:nvPr/>
        </p:nvCxnSpPr>
        <p:spPr>
          <a:xfrm>
            <a:off x="6286500" y="9212580"/>
            <a:ext cx="0" cy="169117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Grafik 4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62" b="19264"/>
          <a:stretch/>
        </p:blipFill>
        <p:spPr>
          <a:xfrm>
            <a:off x="5443581" y="1215342"/>
            <a:ext cx="1414419" cy="60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411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44</Words>
  <Application>Microsoft Office PowerPoint</Application>
  <PresentationFormat>A4-Papier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Nationales Hundehalter-Brevet Zertifikat für Abschluss der NHB Theorieprüfung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Zertifikat Nationales Hundehalter-Brevet (NHB)</dc:title>
  <dc:creator>AndiHP</dc:creator>
  <cp:lastModifiedBy>AndiHP</cp:lastModifiedBy>
  <cp:revision>12</cp:revision>
  <dcterms:created xsi:type="dcterms:W3CDTF">2018-01-05T18:13:40Z</dcterms:created>
  <dcterms:modified xsi:type="dcterms:W3CDTF">2018-02-12T08:01:57Z</dcterms:modified>
</cp:coreProperties>
</file>